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60" r:id="rId4"/>
    <p:sldId id="262" r:id="rId5"/>
    <p:sldId id="257" r:id="rId6"/>
    <p:sldId id="263" r:id="rId7"/>
    <p:sldId id="261" r:id="rId8"/>
    <p:sldId id="258" r:id="rId9"/>
    <p:sldId id="259" r:id="rId10"/>
    <p:sldId id="264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90" d="100"/>
          <a:sy n="90" d="100"/>
        </p:scale>
        <p:origin x="630" y="-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FDB8CD3-8E3D-4901-8450-A27D8170086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D2781C4-D8D9-4D22-801D-DCDFB6E7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9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28961BD3-1E6E-4E36-883E-1238C995744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247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28961BD3-1E6E-4E36-883E-1238C995744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2478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28961BD3-1E6E-4E36-883E-1238C995744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2478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28961BD3-1E6E-4E36-883E-1238C995744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2478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28961BD3-1E6E-4E36-883E-1238C995744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247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CA3E9-5871-4DFA-B19B-E093982C3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DDEF5C-97B1-4F6D-AD29-092A6E593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5D94E1-7C38-4401-B528-910786FC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226310-15AD-4C04-B50A-2EB88E5C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1B6B18-F227-425A-BF81-ABDF19F1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2B4832-8EC9-4821-8D04-3AA4C5F2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898F7BC-C320-41FE-A5D6-7F85B8172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875687-31CE-4F09-9421-19243500E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4F6142-8967-44E3-984D-3743E04A0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55A3F4-A521-4A6E-B924-0A87DE71C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9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A53F1A5-6A55-48FC-8F14-3F0CAF45D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4C946FB-0C83-4AE8-A37A-85EFE3E0E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4C9B5-B7F6-41C1-BAD0-285A4FB5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85126F-6834-4DCC-9A93-BC55DB7E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B68D9A-1C9C-463A-889A-B4217956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4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F77B05-3EDA-42A0-85F8-D2DAC2B7F16A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84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8784-26B6-43BA-ABCB-3C158C53D264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0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BD31-9DAE-416B-8BE4-01E566755EEC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81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7C8-95CD-400B-A922-A844740143E2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69FA-87C4-451A-92A1-184E9932E91F}" type="datetime1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1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FA9-BD47-46E5-B9C6-F6EB18EF0F30}" type="datetime1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6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64D-7A13-47C7-9AF6-E08C763CCD45}" type="datetime1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5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2317-2E20-4BA1-91D9-71FDA17E3605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0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C759EA-162B-4BDA-A1D4-9D78B3A1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1EA17D-F37F-4388-B584-C1D30F674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CEE82D-FBA7-48A9-A07A-27796462D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7B0A6C-F281-4618-A612-04680523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EE3ACB-1830-4EA6-B538-B8242D8F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1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3084-ECC6-4720-99B4-2FEA5C512FA6}" type="datetime1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0E18-DA9B-41DC-8E5F-43BE0F13EC0C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9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0A52-D1D5-450C-ACB7-89286A6568D8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6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EAE97-C14A-4772-AA4E-AC47711B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13544A-DCAC-433E-B950-20B23DF07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4BDAC9-0589-4C7B-A457-93C48DB53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287158-A21C-4DB4-A159-4C427400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C6AA93-8072-4C57-A37F-35F24AFCF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961B2-F21B-4390-AE4B-44F784D1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D88548-402C-4E58-951B-B36E22643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EC4096-92AC-4AED-BDC1-BEC12DC6C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CB8A40-3BB5-4970-803B-88916CE4D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4DB156-E425-4DAD-AC6A-337EB2EA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2125DF-DEE6-4ACD-9CE8-4454B176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7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3C8A-FCC7-44B3-A597-73E1BCC6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248A1F-E59B-40E3-B902-12929B4DB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5E48F7-D2AF-49FA-86B9-27D52A8B7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22E808-07C6-4DA5-990E-7248DAFB4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F6168EB-E214-4E44-A6DD-EBF951C42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997D8EA-33DF-407E-9367-9CAB6091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BB75A89-BA14-4970-9F2A-D9CC5CFA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5199DA1-6E78-4FBB-830E-680D3C12F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B27BA4-F45C-4668-A04A-53E56866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2599089-FC31-4FFB-B216-A355F8124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59016D6-9D7B-409E-A851-991018D3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049D6A-CC3F-4F43-A9A8-D5577180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6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28FCE3B-CC87-4F72-8BFD-522AB904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EB8E33D-DDE6-4CBE-96CC-E9992686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67A4A2-BD34-4D5E-8303-68F6961A0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6F984-ECFC-443F-9678-6F9DBE98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27B569-A495-4F21-A19C-54C893A08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AA20AF-A334-4636-A953-671BE20D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88D4FD-4C06-40BD-8123-7795A424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FC2677-2F01-44DF-BFC1-B2F1CBD6A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6DC949-24F7-45C0-8062-C33282E2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5AF040-8B34-4BFE-B445-0238D5013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C0352B3-7FD9-4A56-872C-4555E6435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B56512-B601-44CF-8CF3-C54CD01C1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1D04E5-37AA-448A-8363-7DDD0E67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97A55F-336B-4042-850F-982CFF31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4106A8-28DD-4476-ADFD-E1F2D7E3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51AE91F-7BEB-4C3D-BC33-4F99FE08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C305B1-A8BD-4ED8-ACCC-6652E0640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4BF6E9-72F2-4808-B50D-AA865199EC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C4407-DCFE-4F71-A363-DCA58167574F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D5D629-F02B-4EB0-A72C-DFC475D34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47CEFC-323D-4B19-95FF-3DBE9580A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8E761-D6F5-4AAF-B8A6-9CD05986B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7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A823DF9-096B-41C6-8D47-020A1AE03515}" type="datetime1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F343CD2-BF05-48B0-9CCA-CC78B37A0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4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55" y="1329071"/>
            <a:ext cx="11171272" cy="27928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6901" y="4752753"/>
            <a:ext cx="8771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Save-the-date March 6-8, 2019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5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64019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 Co-Chairs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7"/>
          <a:stretch/>
        </p:blipFill>
        <p:spPr>
          <a:xfrm>
            <a:off x="2670086" y="2243469"/>
            <a:ext cx="1721162" cy="2464509"/>
          </a:xfrm>
          <a:prstGeom prst="rect">
            <a:avLst/>
          </a:prstGeom>
        </p:spPr>
      </p:pic>
      <p:pic>
        <p:nvPicPr>
          <p:cNvPr id="1026" name="Picture 2" descr="Image result for mike roba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943" y="2169041"/>
            <a:ext cx="1762347" cy="246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00623" y="4929594"/>
            <a:ext cx="267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Hilary Thesmar, FMI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3882" y="4904416"/>
            <a:ext cx="3072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Mike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Robach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Cargill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https://lh4.googleusercontent.com/KaRl2StbqIJclYpgPiRYquU3HLE5rM4Ae6ncGBBXYprUKk_TDOZp4LUBEP3ElztUoGb7bo9UGnozWQ_6k79R34vZXSLLpfGv_7e7gqS5Y4GfuzPQXEJR_ZHxCSUFXEP8Nl9NwxH2lc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307" y="5398203"/>
            <a:ext cx="2103507" cy="109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24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533" y="450111"/>
            <a:ext cx="9875520" cy="1356360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Swan and Dolphin Resort, Orlando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www.swandolphin.com/images/home/hero/hom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33" y="1669274"/>
            <a:ext cx="9601200" cy="494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9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lh4.googleusercontent.com/KaRl2StbqIJclYpgPiRYquU3HLE5rM4Ae6ncGBBXYprUKk_TDOZp4LUBEP3ElztUoGb7bo9UGnozWQ_6k79R34vZXSLLpfGv_7e7gqS5Y4GfuzPQXEJR_ZHxCSUFXEP8Nl9NwxH2l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673" y="5270613"/>
            <a:ext cx="2208063" cy="115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71060" y="717705"/>
            <a:ext cx="711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Tracks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4989" y="1495583"/>
            <a:ext cx="952175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1.  Program Tools – Refresh Your Outreach Toolbox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fresh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new, and effective ways to advance consumer awareness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2. Know the Data: Modifying Approaches to Increase Consumer Engagement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how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health and food safety educators mine their own data, and other sources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data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including published research, to identify knowledge gaps and to adjust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program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approaches for engaging and educating consumers.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 Safe Food Handling in Today’s Food Landscape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food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safety education in the context of emerging food and consumer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trends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issues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4. Show It!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Hands-on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Demonstrations that Engage Consumers 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1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Take part in Abstract Review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6027" y="2424223"/>
            <a:ext cx="90483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a track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Shelley via email or today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Be available between Aug. 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– Aug. 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23 for a committee call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2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lh4.googleusercontent.com/KaRl2StbqIJclYpgPiRYquU3HLE5rM4Ae6ncGBBXYprUKk_TDOZp4LUBEP3ElztUoGb7bo9UGnozWQ_6k79R34vZXSLLpfGv_7e7gqS5Y4GfuzPQXEJR_ZHxCSUFXEP8Nl9NwxH2l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451" y="5302510"/>
            <a:ext cx="2103507" cy="109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75367" y="717704"/>
            <a:ext cx="711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Special Guest Speakers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4088" y="2030818"/>
            <a:ext cx="7368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chef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Ellie Krieger, nutritionist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agency officials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 in food and health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Expert communicators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5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lh4.googleusercontent.com/KaRl2StbqIJclYpgPiRYquU3HLE5rM4Ae6ncGBBXYprUKk_TDOZp4LUBEP3ElztUoGb7bo9UGnozWQ_6k79R34vZXSLLpfGv_7e7gqS5Y4GfuzPQXEJR_ZHxCSUFXEP8Nl9NwxH2l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857" y="5302511"/>
            <a:ext cx="2164595" cy="113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68824" y="717704"/>
            <a:ext cx="75197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 in the </a:t>
            </a:r>
            <a:r>
              <a:rPr lang="en-US" sz="4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Committee</a:t>
            </a:r>
            <a:endParaRPr lang="en-US" sz="4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1087" y="3455581"/>
            <a:ext cx="8995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Call Tuesday, June 5 at 2 p.m. EST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36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lh4.googleusercontent.com/KaRl2StbqIJclYpgPiRYquU3HLE5rM4Ae6ncGBBXYprUKk_TDOZp4LUBEP3ElztUoGb7bo9UGnozWQ_6k79R34vZXSLLpfGv_7e7gqS5Y4GfuzPQXEJR_ZHxCSUFXEP8Nl9NwxH2l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210" y="5304540"/>
            <a:ext cx="2205322" cy="115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53884" y="547583"/>
            <a:ext cx="8561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Partners 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Sponsor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Conference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8196" y="2009550"/>
            <a:ext cx="91329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Invest directly in programming and events for BAC Fighters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 a recognized sponsor of the Brown Bag webinar series, and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biennial Consumer Food Safety Education conference 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Raise your organization’s visibility 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directly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improves BAC Fighters’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98% of </a:t>
            </a:r>
            <a:r>
              <a:rPr lang="en-US" sz="2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conference </a:t>
            </a:r>
            <a:r>
              <a:rPr lang="en-US" sz="2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attendees reported </a:t>
            </a:r>
            <a:r>
              <a:rPr lang="en-US" sz="2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will implement lessons </a:t>
            </a:r>
            <a:r>
              <a:rPr lang="en-US" sz="2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learned in their communities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742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Sponsor Levels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1451" y="3065719"/>
            <a:ext cx="2371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Platinum</a:t>
            </a: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$20,000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4521" y="3065720"/>
            <a:ext cx="2371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Gold</a:t>
            </a: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$10,000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8856" y="3065720"/>
            <a:ext cx="2371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Silver</a:t>
            </a: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$5,000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6390" y="5343705"/>
            <a:ext cx="8984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for helping to make the CFSEC 2019 a great success!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415" y="420734"/>
            <a:ext cx="2705856" cy="24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2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Chart15_16x9.potx" id="{E4CBB5B1-A9B2-481D-99B2-BF7CAB2156ED}" vid="{014B7130-A73F-431B-9C9E-F6130B59C7F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173</Words>
  <Application>Microsoft Office PowerPoint</Application>
  <PresentationFormat>Custom</PresentationFormat>
  <Paragraphs>53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Basis</vt:lpstr>
      <vt:lpstr>PowerPoint Presentation</vt:lpstr>
      <vt:lpstr>Conference Co-Chairs</vt:lpstr>
      <vt:lpstr>Swan and Dolphin Resort, Orlando</vt:lpstr>
      <vt:lpstr>PowerPoint Presentation</vt:lpstr>
      <vt:lpstr>Take part in Abstract Review</vt:lpstr>
      <vt:lpstr>PowerPoint Presentation</vt:lpstr>
      <vt:lpstr>PowerPoint Presentation</vt:lpstr>
      <vt:lpstr>PowerPoint Presentation</vt:lpstr>
      <vt:lpstr>Sponsor Levels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Britanny Saunier</dc:creator>
  <cp:lastModifiedBy>Shelley R. Feist</cp:lastModifiedBy>
  <cp:revision>21</cp:revision>
  <cp:lastPrinted>2018-02-06T21:33:04Z</cp:lastPrinted>
  <dcterms:created xsi:type="dcterms:W3CDTF">2017-09-12T00:46:25Z</dcterms:created>
  <dcterms:modified xsi:type="dcterms:W3CDTF">2018-05-14T14:21:18Z</dcterms:modified>
</cp:coreProperties>
</file>